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75" r:id="rId6"/>
    <p:sldId id="276" r:id="rId7"/>
    <p:sldId id="277" r:id="rId8"/>
    <p:sldId id="257" r:id="rId9"/>
    <p:sldId id="274" r:id="rId10"/>
    <p:sldId id="282" r:id="rId11"/>
    <p:sldId id="291" r:id="rId12"/>
    <p:sldId id="290" r:id="rId13"/>
    <p:sldId id="283" r:id="rId14"/>
    <p:sldId id="264" r:id="rId15"/>
    <p:sldId id="265" r:id="rId16"/>
    <p:sldId id="273" r:id="rId17"/>
    <p:sldId id="30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7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82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56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0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6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1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46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3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94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89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27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37EA-0C40-4704-B11D-4EB85D964B8E}" type="datetimeFigureOut">
              <a:rPr lang="fr-FR" smtClean="0"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F41C-71F2-4C64-BDDE-58CEF6AB3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sden02.ac-amiens.fr/tnp/tnp_internet/Trousse_numerique_pedagogiqu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5389" y="195678"/>
            <a:ext cx="9144000" cy="106105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Les tablettes à l’école ?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80" y="1507742"/>
            <a:ext cx="5728449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86595"/>
            <a:ext cx="9144000" cy="106105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Gérer les dossiers et fichiers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64524" y="1457931"/>
            <a:ext cx="7220607" cy="73873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Fonctionnement similaire à celui d’un PC.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87" y="2126365"/>
            <a:ext cx="1205899" cy="14102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4"/>
          <a:stretch/>
        </p:blipFill>
        <p:spPr>
          <a:xfrm>
            <a:off x="2949984" y="2483716"/>
            <a:ext cx="7718016" cy="2592780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2" name="Groupe 11"/>
          <p:cNvGrpSpPr/>
          <p:nvPr/>
        </p:nvGrpSpPr>
        <p:grpSpPr>
          <a:xfrm>
            <a:off x="294685" y="3642304"/>
            <a:ext cx="1987425" cy="1192455"/>
            <a:chOff x="680" y="158180"/>
            <a:chExt cx="2655299" cy="1593179"/>
          </a:xfrm>
        </p:grpSpPr>
        <p:sp>
          <p:nvSpPr>
            <p:cNvPr id="22" name="Rectangle 21"/>
            <p:cNvSpPr/>
            <p:nvPr/>
          </p:nvSpPr>
          <p:spPr>
            <a:xfrm>
              <a:off x="680" y="158180"/>
              <a:ext cx="2655299" cy="159317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oneTexte 22"/>
            <p:cNvSpPr txBox="1"/>
            <p:nvPr/>
          </p:nvSpPr>
          <p:spPr>
            <a:xfrm>
              <a:off x="680" y="158180"/>
              <a:ext cx="2655299" cy="159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100" kern="1200" dirty="0" smtClean="0"/>
                <a:t>DD tablette</a:t>
              </a:r>
              <a:endParaRPr lang="fr-FR" sz="4100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727303" y="4965577"/>
            <a:ext cx="1987425" cy="1192455"/>
            <a:chOff x="2921509" y="158180"/>
            <a:chExt cx="2655299" cy="1593179"/>
          </a:xfrm>
        </p:grpSpPr>
        <p:sp>
          <p:nvSpPr>
            <p:cNvPr id="20" name="Rectangle 19"/>
            <p:cNvSpPr/>
            <p:nvPr/>
          </p:nvSpPr>
          <p:spPr>
            <a:xfrm>
              <a:off x="2921509" y="158180"/>
              <a:ext cx="2655299" cy="159317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oneTexte 20"/>
            <p:cNvSpPr txBox="1"/>
            <p:nvPr/>
          </p:nvSpPr>
          <p:spPr>
            <a:xfrm>
              <a:off x="2921509" y="158180"/>
              <a:ext cx="2655299" cy="159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100" kern="1200" dirty="0" smtClean="0"/>
                <a:t>Clé USB</a:t>
              </a:r>
              <a:endParaRPr lang="fr-FR" sz="41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222477" y="3109942"/>
            <a:ext cx="1987425" cy="1192455"/>
            <a:chOff x="680" y="2016889"/>
            <a:chExt cx="2655299" cy="1593179"/>
          </a:xfrm>
        </p:grpSpPr>
        <p:sp>
          <p:nvSpPr>
            <p:cNvPr id="18" name="Rectangle 17"/>
            <p:cNvSpPr/>
            <p:nvPr/>
          </p:nvSpPr>
          <p:spPr>
            <a:xfrm>
              <a:off x="680" y="2016889"/>
              <a:ext cx="2655299" cy="159317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oneTexte 18"/>
            <p:cNvSpPr txBox="1"/>
            <p:nvPr/>
          </p:nvSpPr>
          <p:spPr>
            <a:xfrm>
              <a:off x="680" y="2016889"/>
              <a:ext cx="2655299" cy="159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100" kern="1200" dirty="0" smtClean="0"/>
                <a:t>Ajouter dossier</a:t>
              </a:r>
              <a:endParaRPr lang="fr-FR" sz="4100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642012" y="3507984"/>
            <a:ext cx="1987425" cy="1192455"/>
            <a:chOff x="2921509" y="2016889"/>
            <a:chExt cx="2655299" cy="1593179"/>
          </a:xfrm>
        </p:grpSpPr>
        <p:sp>
          <p:nvSpPr>
            <p:cNvPr id="16" name="Rectangle 15"/>
            <p:cNvSpPr/>
            <p:nvPr/>
          </p:nvSpPr>
          <p:spPr>
            <a:xfrm>
              <a:off x="2921509" y="2016889"/>
              <a:ext cx="2655299" cy="159317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oneTexte 16"/>
            <p:cNvSpPr txBox="1"/>
            <p:nvPr/>
          </p:nvSpPr>
          <p:spPr>
            <a:xfrm>
              <a:off x="2921509" y="2016889"/>
              <a:ext cx="2655299" cy="1593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4100" kern="1200" dirty="0" smtClean="0"/>
                <a:t>Menu</a:t>
              </a:r>
              <a:endParaRPr lang="fr-FR" sz="4100" kern="1200" dirty="0"/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 flipV="1">
            <a:off x="2032000" y="3642304"/>
            <a:ext cx="917984" cy="13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3605048" y="4382814"/>
            <a:ext cx="397641" cy="7147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8428821" y="2972140"/>
            <a:ext cx="917984" cy="1378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10230734" y="3041041"/>
            <a:ext cx="194329" cy="4669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152" y="4774970"/>
            <a:ext cx="1974947" cy="148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6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39147"/>
            <a:ext cx="9144000" cy="1086871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Récupérer des documents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19" y="2937498"/>
            <a:ext cx="2197647" cy="25521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42456" y="1827815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En ligne 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440" y="2937498"/>
            <a:ext cx="3573960" cy="13439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411" y="4683284"/>
            <a:ext cx="3334689" cy="15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1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29899"/>
            <a:ext cx="9144000" cy="106105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Activités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3242" y="4915392"/>
            <a:ext cx="9144000" cy="112132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Créer un document image/son avec </a:t>
            </a:r>
            <a:r>
              <a:rPr lang="fr-FR" sz="3200" dirty="0" err="1" smtClean="0">
                <a:solidFill>
                  <a:srgbClr val="0070C0"/>
                </a:solidFill>
              </a:rPr>
              <a:t>Comephone</a:t>
            </a:r>
            <a:r>
              <a:rPr lang="fr-FR" sz="3200" dirty="0" smtClean="0">
                <a:solidFill>
                  <a:srgbClr val="0070C0"/>
                </a:solidFill>
              </a:rPr>
              <a:t> story maker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37" y="5412827"/>
            <a:ext cx="866775" cy="1247775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2023242" y="3188145"/>
            <a:ext cx="9144000" cy="118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rgbClr val="0070C0"/>
                </a:solidFill>
              </a:rPr>
              <a:t>Réaliser un document texte/photo avec WPS office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24" y="3895817"/>
            <a:ext cx="771525" cy="876300"/>
          </a:xfrm>
          <a:prstGeom prst="rect">
            <a:avLst/>
          </a:prstGeom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673366" y="1434227"/>
            <a:ext cx="9144000" cy="118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solidFill>
                  <a:srgbClr val="0070C0"/>
                </a:solidFill>
              </a:rPr>
              <a:t>Ecouter des lectures offertes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256" y="1604686"/>
            <a:ext cx="11906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6879" y="938237"/>
            <a:ext cx="9144000" cy="106105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Ressources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2645599"/>
            <a:ext cx="12192000" cy="1939279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Découvertes de ressources pédagogiques et choix d’applications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Présentation collective de ressources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9698"/>
            <a:ext cx="9144000" cy="96646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Ressources pédagogiques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46" y="1092586"/>
            <a:ext cx="7634123" cy="4446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3476" y="5679004"/>
            <a:ext cx="11277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hlinkClick r:id="rId3"/>
              </a:rPr>
              <a:t>http://</a:t>
            </a:r>
            <a:r>
              <a:rPr lang="fr-FR" sz="2400" dirty="0" smtClean="0">
                <a:hlinkClick r:id="rId3"/>
              </a:rPr>
              <a:t>dsden02.ac-amiens.fr/tnp/tnp_internet/Trousse_numerique_pedagogique.html</a:t>
            </a:r>
            <a:endParaRPr lang="fr-FR" sz="2400" dirty="0" smtClean="0"/>
          </a:p>
          <a:p>
            <a:pPr algn="ctr"/>
            <a:r>
              <a:rPr lang="fr-FR" sz="2400" dirty="0" smtClean="0"/>
              <a:t>Recherche </a:t>
            </a:r>
            <a:r>
              <a:rPr lang="fr-FR" sz="2400" dirty="0" err="1" smtClean="0"/>
              <a:t>Qwant</a:t>
            </a:r>
            <a:r>
              <a:rPr lang="fr-FR" sz="2400" dirty="0" smtClean="0"/>
              <a:t> Junior : Trousse Numérique Pédagogique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947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9698"/>
            <a:ext cx="9144000" cy="96646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Choix d’applications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5" y="265388"/>
            <a:ext cx="2495550" cy="133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21" y="1664578"/>
            <a:ext cx="11603554" cy="50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9698"/>
            <a:ext cx="9144000" cy="96646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Exemple de projet pédagogique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17" y="1310048"/>
            <a:ext cx="6243025" cy="52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8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Mutualiser les productions des élèves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598388"/>
            <a:ext cx="102965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42020"/>
            <a:ext cx="9144000" cy="106105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Déroulement de la formation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2016" y="1834231"/>
            <a:ext cx="12019984" cy="4399144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Qu’est-ce qu’une tablette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Usages pédagogiques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Configuration des tablettes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Récupérer les productions des élèves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Activité : créer un document texte/photo et le partager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Et / ou : créer un document image &amp; audio avec </a:t>
            </a:r>
            <a:r>
              <a:rPr lang="fr-FR" sz="3200" dirty="0" err="1" smtClean="0">
                <a:solidFill>
                  <a:srgbClr val="0070C0"/>
                </a:solidFill>
              </a:rPr>
              <a:t>comephone</a:t>
            </a:r>
            <a:endParaRPr lang="fr-FR" sz="3200" dirty="0" smtClean="0">
              <a:solidFill>
                <a:srgbClr val="0070C0"/>
              </a:solidFill>
            </a:endParaRPr>
          </a:p>
          <a:p>
            <a:r>
              <a:rPr lang="fr-FR" sz="3200" dirty="0" smtClean="0">
                <a:solidFill>
                  <a:srgbClr val="0070C0"/>
                </a:solidFill>
              </a:rPr>
              <a:t>Découverte de ressources pédagogiques et d’applications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Exemple de projet pédagogique : lectures offertes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Héberger des vidéos en ligne (mutualisation) : </a:t>
            </a:r>
            <a:r>
              <a:rPr lang="fr-FR" sz="3200" dirty="0" err="1" smtClean="0">
                <a:solidFill>
                  <a:srgbClr val="0070C0"/>
                </a:solidFill>
              </a:rPr>
              <a:t>Médiacad</a:t>
            </a:r>
            <a:endParaRPr lang="fr-FR" sz="3200" dirty="0" smtClean="0">
              <a:solidFill>
                <a:srgbClr val="0070C0"/>
              </a:solidFill>
            </a:endParaRPr>
          </a:p>
          <a:p>
            <a:endParaRPr lang="fr-FR" sz="3200" dirty="0" smtClean="0">
              <a:solidFill>
                <a:srgbClr val="0070C0"/>
              </a:solidFill>
            </a:endParaRPr>
          </a:p>
          <a:p>
            <a:endParaRPr lang="fr-FR" sz="3200" dirty="0" smtClean="0">
              <a:solidFill>
                <a:srgbClr val="0070C0"/>
              </a:solidFill>
            </a:endParaRPr>
          </a:p>
          <a:p>
            <a:endParaRPr lang="fr-FR" sz="3200" dirty="0" smtClean="0">
              <a:solidFill>
                <a:srgbClr val="0070C0"/>
              </a:solidFill>
            </a:endParaRPr>
          </a:p>
          <a:p>
            <a:endParaRPr lang="fr-FR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7434" y="2322976"/>
            <a:ext cx="9144000" cy="3588427"/>
          </a:xfrm>
        </p:spPr>
        <p:txBody>
          <a:bodyPr>
            <a:normAutofit fontScale="92500" lnSpcReduction="10000"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000" dirty="0">
                <a:latin typeface="Arial" panose="020B0604020202020204" pitchFamily="34" charset="0"/>
              </a:rPr>
              <a:t/>
            </a:r>
            <a:br>
              <a:rPr lang="fr-FR" altLang="fr-FR" sz="4000" dirty="0">
                <a:latin typeface="Arial" panose="020B0604020202020204" pitchFamily="34" charset="0"/>
              </a:rPr>
            </a:br>
            <a:endParaRPr lang="fr-FR" altLang="fr-FR" sz="4000" dirty="0">
              <a:latin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altLang="fr-FR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Bien que définie comme un « ordinateur portable et ultraplat, qui se présente comme un écran tactile et qui permet notamment d’accéder à des contenus multimédias. » (journal officiel), une tablette tactile n’est pas un PC. </a:t>
            </a:r>
            <a:endParaRPr lang="fr-FR" altLang="fr-FR" sz="3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Avantages et inconvénients par rapport à un PC.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3200" dirty="0">
              <a:latin typeface="+mj-lt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+mj-lt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0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4059" y="208416"/>
            <a:ext cx="1040802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Qu’est-ce qu’une tablette ?</a:t>
            </a:r>
            <a:endParaRPr kumimoji="0" lang="fr-FR" altLang="fr-FR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99" y="1282137"/>
            <a:ext cx="1495425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0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4059" y="208416"/>
            <a:ext cx="1092298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60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Usages pédagogiques des tablettes</a:t>
            </a:r>
            <a:endParaRPr kumimoji="0" lang="fr-FR" altLang="fr-FR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0" y="2035996"/>
            <a:ext cx="12192000" cy="303828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600" b="1" dirty="0">
                <a:solidFill>
                  <a:srgbClr val="0070C0"/>
                </a:solidFill>
                <a:latin typeface="+mj-lt"/>
              </a:rPr>
              <a:t>S’informer, se documenter, lire, écouter, regarder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600" b="1" dirty="0" smtClean="0">
                <a:solidFill>
                  <a:srgbClr val="0070C0"/>
                </a:solidFill>
                <a:latin typeface="+mj-lt"/>
              </a:rPr>
              <a:t>Créer</a:t>
            </a:r>
            <a:r>
              <a:rPr lang="fr-FR" sz="3600" b="1" dirty="0">
                <a:solidFill>
                  <a:srgbClr val="0070C0"/>
                </a:solidFill>
                <a:latin typeface="+mj-lt"/>
              </a:rPr>
              <a:t>, produire, traiter, exploiter des données </a:t>
            </a:r>
            <a:endParaRPr lang="fr-FR" sz="3600" b="1" dirty="0" smtClean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600" b="1" dirty="0" smtClean="0">
                <a:solidFill>
                  <a:srgbClr val="0070C0"/>
                </a:solidFill>
                <a:latin typeface="+mj-lt"/>
              </a:rPr>
              <a:t>S’exercer</a:t>
            </a:r>
            <a:endParaRPr lang="fr-FR" sz="3600" b="1" dirty="0">
              <a:solidFill>
                <a:srgbClr val="0070C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600" b="1" dirty="0" smtClean="0">
                <a:solidFill>
                  <a:srgbClr val="0070C0"/>
                </a:solidFill>
                <a:latin typeface="+mj-lt"/>
              </a:rPr>
              <a:t>Vidéo : usages pédagogiques des tablettes tactiles</a:t>
            </a:r>
            <a:endParaRPr lang="fr-FR" sz="3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7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3475" y="252248"/>
            <a:ext cx="11225049" cy="106105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Fonctionnalités des tablettes tactiles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5" y="2885913"/>
            <a:ext cx="2828925" cy="31623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759" y="2247738"/>
            <a:ext cx="3924300" cy="39433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418" y="2390613"/>
            <a:ext cx="4257675" cy="3657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608083" y="1371246"/>
            <a:ext cx="9144000" cy="67567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Outils multimédias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3475" y="252248"/>
            <a:ext cx="11225049" cy="106105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Fonctionnalités des tablettes tactiles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608083" y="1371246"/>
            <a:ext cx="9144000" cy="67567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Outils de production, de partage, d’entrainement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5" y="2288300"/>
            <a:ext cx="3733800" cy="43624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655" y="2288300"/>
            <a:ext cx="4324350" cy="14192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466" y="4465255"/>
            <a:ext cx="3848100" cy="20955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r="4248"/>
          <a:stretch/>
        </p:blipFill>
        <p:spPr>
          <a:xfrm>
            <a:off x="10378145" y="4189030"/>
            <a:ext cx="747876" cy="5524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878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3475" y="252248"/>
            <a:ext cx="11225049" cy="106105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Fonctionnalités des tablettes tactiles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1608083" y="1371246"/>
            <a:ext cx="9144000" cy="67567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Ressources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01" y="2230656"/>
            <a:ext cx="5619750" cy="41624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519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04496"/>
            <a:ext cx="9144000" cy="966460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Configuration des tablettes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7572" y="2035996"/>
            <a:ext cx="9144000" cy="18318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3200" dirty="0" smtClean="0">
                <a:solidFill>
                  <a:srgbClr val="0070C0"/>
                </a:solidFill>
              </a:rPr>
              <a:t>Connexion Gmail et nettoyage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>
                <a:solidFill>
                  <a:srgbClr val="0070C0"/>
                </a:solidFill>
              </a:rPr>
              <a:t>Sécurisation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>
                <a:solidFill>
                  <a:srgbClr val="0070C0"/>
                </a:solidFill>
              </a:rPr>
              <a:t>Gestion des tablettes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23" y="2494683"/>
            <a:ext cx="787553" cy="9144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512" y="2494683"/>
            <a:ext cx="9429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9698"/>
            <a:ext cx="9144000" cy="96646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Récupération des documents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395211" y="2734911"/>
            <a:ext cx="9144000" cy="536324"/>
          </a:xfrm>
        </p:spPr>
        <p:txBody>
          <a:bodyPr/>
          <a:lstStyle/>
          <a:p>
            <a:r>
              <a:rPr lang="fr-FR" dirty="0" smtClean="0"/>
              <a:t>A l’aide de l’adaptateur USB et de l’explorateur de fichiers.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842456" y="1596591"/>
            <a:ext cx="1781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0070C0"/>
                </a:solidFill>
              </a:rPr>
              <a:t>En local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127" y="3373056"/>
            <a:ext cx="1838325" cy="1485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57" y="3448667"/>
            <a:ext cx="1205899" cy="14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222</Words>
  <Application>Microsoft Office PowerPoint</Application>
  <PresentationFormat>Grand écran</PresentationFormat>
  <Paragraphs>58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Thème Office</vt:lpstr>
      <vt:lpstr>Les tablettes à l’école ?</vt:lpstr>
      <vt:lpstr>Déroulement de la formation</vt:lpstr>
      <vt:lpstr>Présentation PowerPoint</vt:lpstr>
      <vt:lpstr>Présentation PowerPoint</vt:lpstr>
      <vt:lpstr>Fonctionnalités des tablettes tactiles</vt:lpstr>
      <vt:lpstr>Fonctionnalités des tablettes tactiles</vt:lpstr>
      <vt:lpstr>Fonctionnalités des tablettes tactiles</vt:lpstr>
      <vt:lpstr>Configuration des tablettes</vt:lpstr>
      <vt:lpstr>Récupération des documents</vt:lpstr>
      <vt:lpstr>Gérer les dossiers et fichiers</vt:lpstr>
      <vt:lpstr>Récupérer des documents</vt:lpstr>
      <vt:lpstr>Activités</vt:lpstr>
      <vt:lpstr>Ressources</vt:lpstr>
      <vt:lpstr>Ressources pédagogiques</vt:lpstr>
      <vt:lpstr>Choix d’applications</vt:lpstr>
      <vt:lpstr>Exemple de projet pédagogique</vt:lpstr>
      <vt:lpstr>Mutualiser les productions des élèves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tablettes</dc:title>
  <dc:creator>ctuic-soissonnais</dc:creator>
  <cp:lastModifiedBy>ctuic-soissonnais</cp:lastModifiedBy>
  <cp:revision>110</cp:revision>
  <dcterms:created xsi:type="dcterms:W3CDTF">2017-10-04T07:46:09Z</dcterms:created>
  <dcterms:modified xsi:type="dcterms:W3CDTF">2018-12-21T06:59:39Z</dcterms:modified>
</cp:coreProperties>
</file>